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5" r:id="rId5"/>
    <p:sldId id="260" r:id="rId6"/>
    <p:sldId id="262" r:id="rId7"/>
    <p:sldId id="267" r:id="rId8"/>
    <p:sldId id="264" r:id="rId9"/>
    <p:sldId id="268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ENRICO SALPIETRO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O46002067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12/04/2021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9ADA798-0A7B-4BF9-9754-827ED6947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1" y="169933"/>
            <a:ext cx="3716274" cy="651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925" y="276226"/>
            <a:ext cx="5010150" cy="1286984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>
                <a:latin typeface="+mn-lt"/>
              </a:rPr>
              <a:t>NUOVO HTML</a:t>
            </a:r>
            <a:br>
              <a:rPr lang="it-IT" b="1" dirty="0">
                <a:latin typeface="+mn-lt"/>
              </a:rPr>
            </a:br>
            <a:r>
              <a:rPr lang="it-IT" b="1" dirty="0">
                <a:latin typeface="+mn-lt"/>
              </a:rPr>
              <a:t>(2 SECTION)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ADFED69-114A-4894-A5D7-D57F5C5D41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3" t="35434" r="53907" b="40437"/>
          <a:stretch/>
        </p:blipFill>
        <p:spPr>
          <a:xfrm>
            <a:off x="2209800" y="1973894"/>
            <a:ext cx="7772400" cy="291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224" y="128967"/>
            <a:ext cx="3139551" cy="777875"/>
          </a:xfrm>
        </p:spPr>
        <p:txBody>
          <a:bodyPr/>
          <a:lstStyle/>
          <a:p>
            <a:pPr algn="ctr"/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SECTION CSS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7A52931-0470-46FD-AA78-9D4249EC3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" t="10388" r="71172" b="6457"/>
          <a:stretch/>
        </p:blipFill>
        <p:spPr>
          <a:xfrm>
            <a:off x="718074" y="804860"/>
            <a:ext cx="2796651" cy="5662725"/>
          </a:xfrm>
          <a:prstGeom prst="rect">
            <a:avLst/>
          </a:prstGeom>
        </p:spPr>
      </p:pic>
      <p:pic>
        <p:nvPicPr>
          <p:cNvPr id="7" name="Immagine 6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2F4CB0AB-B05F-44F3-B355-DAB4E3FA78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" t="10224" r="69297" b="13641"/>
          <a:stretch/>
        </p:blipFill>
        <p:spPr>
          <a:xfrm>
            <a:off x="4526224" y="804860"/>
            <a:ext cx="3292828" cy="5662725"/>
          </a:xfrm>
          <a:prstGeom prst="rect">
            <a:avLst/>
          </a:prstGeom>
        </p:spPr>
      </p:pic>
      <p:pic>
        <p:nvPicPr>
          <p:cNvPr id="9" name="Immagine 8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47A60D8B-773E-4624-9474-048EE360F1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t="11262" r="80312" b="38349"/>
          <a:stretch/>
        </p:blipFill>
        <p:spPr>
          <a:xfrm>
            <a:off x="8830551" y="804860"/>
            <a:ext cx="2749531" cy="56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EA6511A-281C-4E3D-9A28-F54BCC4419ED}"/>
              </a:ext>
            </a:extLst>
          </p:cNvPr>
          <p:cNvSpPr txBox="1"/>
          <p:nvPr/>
        </p:nvSpPr>
        <p:spPr>
          <a:xfrm>
            <a:off x="4593793" y="527141"/>
            <a:ext cx="3004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/>
              <a:t>CONTENT.JS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06A6355-1ADB-499D-ACDA-82EF64416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" t="10097" r="6797" b="67767"/>
          <a:stretch/>
        </p:blipFill>
        <p:spPr>
          <a:xfrm>
            <a:off x="572282" y="2000249"/>
            <a:ext cx="11047433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8EF18A-CB20-45D1-B098-90CAF7EE8E00}"/>
              </a:ext>
            </a:extLst>
          </p:cNvPr>
          <p:cNvSpPr txBox="1"/>
          <p:nvPr/>
        </p:nvSpPr>
        <p:spPr>
          <a:xfrm>
            <a:off x="1014413" y="157579"/>
            <a:ext cx="10163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/>
              <a:t>CARICAMENTO DINAMICO CONTENUTI</a:t>
            </a:r>
          </a:p>
        </p:txBody>
      </p:sp>
      <p:pic>
        <p:nvPicPr>
          <p:cNvPr id="3" name="Immagine 2" descr="Immagine che contiene testo, screenshot, elettronico, computer&#10;&#10;Descrizione generata automaticamente">
            <a:extLst>
              <a:ext uri="{FF2B5EF4-FFF2-40B4-BE49-F238E27FC236}">
                <a16:creationId xmlns:a16="http://schemas.microsoft.com/office/drawing/2014/main" id="{826C758B-8DE8-4B04-A17A-5C99946E4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" t="11201" r="61718" b="48689"/>
          <a:stretch/>
        </p:blipFill>
        <p:spPr>
          <a:xfrm>
            <a:off x="853572" y="1133476"/>
            <a:ext cx="4951918" cy="3452813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CE38AF2-E1ED-42F2-B8B8-2E63071D62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t="14903" r="61406" b="28447"/>
          <a:stretch/>
        </p:blipFill>
        <p:spPr>
          <a:xfrm>
            <a:off x="6386511" y="1133476"/>
            <a:ext cx="4791076" cy="49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87375"/>
            <a:ext cx="3201988" cy="3387725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8EF18A-CB20-45D1-B098-90CAF7EE8E00}"/>
              </a:ext>
            </a:extLst>
          </p:cNvPr>
          <p:cNvSpPr txBox="1"/>
          <p:nvPr/>
        </p:nvSpPr>
        <p:spPr>
          <a:xfrm>
            <a:off x="2355056" y="202654"/>
            <a:ext cx="7481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/>
              <a:t>FUNZIONE MOSTRA I DETTAGLI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ED60379-7D57-4BAD-9AC8-48874AED03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9175" r="55001" b="43155"/>
          <a:stretch/>
        </p:blipFill>
        <p:spPr>
          <a:xfrm>
            <a:off x="361950" y="1085849"/>
            <a:ext cx="5956534" cy="234315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7B772D8-0EAC-4A9A-A40E-C76F5D201C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6" r="1250" b="2524"/>
          <a:stretch/>
        </p:blipFill>
        <p:spPr>
          <a:xfrm>
            <a:off x="4991100" y="3579494"/>
            <a:ext cx="6657975" cy="307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55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1CA3DC7-72D0-40B8-BEE3-BAC019D33D20}"/>
              </a:ext>
            </a:extLst>
          </p:cNvPr>
          <p:cNvSpPr txBox="1"/>
          <p:nvPr/>
        </p:nvSpPr>
        <p:spPr>
          <a:xfrm>
            <a:off x="772766" y="88316"/>
            <a:ext cx="10817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/>
              <a:t>FUNZIONE PER LA GESTIONE DEI PREFERITI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D25333F-1419-4984-8AA6-067D3FCCF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2" t="12572" r="50000" b="19126"/>
          <a:stretch/>
        </p:blipFill>
        <p:spPr>
          <a:xfrm>
            <a:off x="857250" y="762506"/>
            <a:ext cx="5695950" cy="4857093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EB4F99D5-F4BE-412B-B3CC-40F6E85829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5" t="14029" r="52343" b="35583"/>
          <a:stretch/>
        </p:blipFill>
        <p:spPr>
          <a:xfrm>
            <a:off x="5618614" y="2228850"/>
            <a:ext cx="6182862" cy="432175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1CA3DC7-72D0-40B8-BEE3-BAC019D33D20}"/>
              </a:ext>
            </a:extLst>
          </p:cNvPr>
          <p:cNvSpPr txBox="1"/>
          <p:nvPr/>
        </p:nvSpPr>
        <p:spPr>
          <a:xfrm>
            <a:off x="2855651" y="0"/>
            <a:ext cx="6480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/>
              <a:t>FUNZIONE PER LA RICERCA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CB152D4-E097-4CDE-AE44-92074B8364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3" b="4984"/>
          <a:stretch/>
        </p:blipFill>
        <p:spPr>
          <a:xfrm>
            <a:off x="5137351" y="2991774"/>
            <a:ext cx="6658514" cy="3622089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B57FE8E-978C-4A4C-BEC1-F609EB64A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t="29742" r="62500" b="28859"/>
          <a:stretch/>
        </p:blipFill>
        <p:spPr>
          <a:xfrm>
            <a:off x="266329" y="769441"/>
            <a:ext cx="5918448" cy="427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018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MHW1 PP</Template>
  <TotalTime>36</TotalTime>
  <Words>38</Words>
  <Application>Microsoft Office PowerPoint</Application>
  <PresentationFormat>Widescreen</PresentationFormat>
  <Paragraphs>13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di Office</vt:lpstr>
      <vt:lpstr>MHW2</vt:lpstr>
      <vt:lpstr>Layout complessivo</vt:lpstr>
      <vt:lpstr>NUOVO HTML (2 SECTION)</vt:lpstr>
      <vt:lpstr>SECTION CSS</vt:lpstr>
      <vt:lpstr>Presentazione standard di PowerPoint</vt:lpstr>
      <vt:lpstr>Presentazione standard di PowerPoint</vt:lpstr>
      <vt:lpstr>Sezione contenuti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MHW2</dc:title>
  <dc:creator>Enrico Salpietro</dc:creator>
  <cp:lastModifiedBy>Enrico Salpietro</cp:lastModifiedBy>
  <cp:revision>5</cp:revision>
  <dcterms:created xsi:type="dcterms:W3CDTF">2021-04-12T12:43:04Z</dcterms:created>
  <dcterms:modified xsi:type="dcterms:W3CDTF">2021-04-12T13:19:21Z</dcterms:modified>
</cp:coreProperties>
</file>